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30" d="100"/>
          <a:sy n="130" d="100"/>
        </p:scale>
        <p:origin x="-440" y="-15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45C82-4016-1F49-B743-597B6C0A2BA9}" type="datetimeFigureOut">
              <a:rPr lang="fr-FR" smtClean="0"/>
              <a:t>25.11.16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7E9E5-333F-B94B-AC9D-2C8D3F5A7C5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3845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45C82-4016-1F49-B743-597B6C0A2BA9}" type="datetimeFigureOut">
              <a:rPr lang="fr-FR" smtClean="0"/>
              <a:t>25.11.16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7E9E5-333F-B94B-AC9D-2C8D3F5A7C5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6108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45C82-4016-1F49-B743-597B6C0A2BA9}" type="datetimeFigureOut">
              <a:rPr lang="fr-FR" smtClean="0"/>
              <a:t>25.11.16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7E9E5-333F-B94B-AC9D-2C8D3F5A7C5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8214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45C82-4016-1F49-B743-597B6C0A2BA9}" type="datetimeFigureOut">
              <a:rPr lang="fr-FR" smtClean="0"/>
              <a:t>25.11.16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7E9E5-333F-B94B-AC9D-2C8D3F5A7C5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2218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45C82-4016-1F49-B743-597B6C0A2BA9}" type="datetimeFigureOut">
              <a:rPr lang="fr-FR" smtClean="0"/>
              <a:t>25.11.16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7E9E5-333F-B94B-AC9D-2C8D3F5A7C5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9223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45C82-4016-1F49-B743-597B6C0A2BA9}" type="datetimeFigureOut">
              <a:rPr lang="fr-FR" smtClean="0"/>
              <a:t>25.11.16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7E9E5-333F-B94B-AC9D-2C8D3F5A7C5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6310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45C82-4016-1F49-B743-597B6C0A2BA9}" type="datetimeFigureOut">
              <a:rPr lang="fr-FR" smtClean="0"/>
              <a:t>25.11.16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7E9E5-333F-B94B-AC9D-2C8D3F5A7C5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10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45C82-4016-1F49-B743-597B6C0A2BA9}" type="datetimeFigureOut">
              <a:rPr lang="fr-FR" smtClean="0"/>
              <a:t>25.11.16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7E9E5-333F-B94B-AC9D-2C8D3F5A7C5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0041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45C82-4016-1F49-B743-597B6C0A2BA9}" type="datetimeFigureOut">
              <a:rPr lang="fr-FR" smtClean="0"/>
              <a:t>25.11.16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7E9E5-333F-B94B-AC9D-2C8D3F5A7C5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9024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45C82-4016-1F49-B743-597B6C0A2BA9}" type="datetimeFigureOut">
              <a:rPr lang="fr-FR" smtClean="0"/>
              <a:t>25.11.16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7E9E5-333F-B94B-AC9D-2C8D3F5A7C5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8825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45C82-4016-1F49-B743-597B6C0A2BA9}" type="datetimeFigureOut">
              <a:rPr lang="fr-FR" smtClean="0"/>
              <a:t>25.11.16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7E9E5-333F-B94B-AC9D-2C8D3F5A7C5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1385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E45C82-4016-1F49-B743-597B6C0A2BA9}" type="datetimeFigureOut">
              <a:rPr lang="fr-FR" smtClean="0"/>
              <a:t>25.11.16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7E9E5-333F-B94B-AC9D-2C8D3F5A7C5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4604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Image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827093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827093"/>
            <a:ext cx="9144000" cy="1030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131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09351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Macintosh PowerPoint</Application>
  <PresentationFormat>Présentation à l'écran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Company>HESSO-HEIG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JDZ</dc:creator>
  <cp:lastModifiedBy>JDZ</cp:lastModifiedBy>
  <cp:revision>2</cp:revision>
  <dcterms:created xsi:type="dcterms:W3CDTF">2016-11-25T20:33:19Z</dcterms:created>
  <dcterms:modified xsi:type="dcterms:W3CDTF">2016-11-25T20:39:19Z</dcterms:modified>
</cp:coreProperties>
</file>